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8" r:id="rId3"/>
    <p:sldId id="259" r:id="rId4"/>
    <p:sldId id="261" r:id="rId5"/>
    <p:sldId id="263" r:id="rId6"/>
    <p:sldId id="264" r:id="rId7"/>
    <p:sldId id="265" r:id="rId8"/>
    <p:sldId id="266" r:id="rId9"/>
    <p:sldId id="267" r:id="rId10"/>
    <p:sldId id="268" r:id="rId11"/>
    <p:sldId id="269" r:id="rId12"/>
    <p:sldId id="270" r:id="rId13"/>
  </p:sldIdLst>
  <p:sldSz cx="12192000" cy="6858000"/>
  <p:notesSz cx="6858000" cy="9144000"/>
  <p:defaultTextStyle>
    <a:defPPr>
      <a:defRPr lang="da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50"/>
  </p:normalViewPr>
  <p:slideViewPr>
    <p:cSldViewPr snapToGrid="0">
      <p:cViewPr varScale="1">
        <p:scale>
          <a:sx n="103" d="100"/>
          <a:sy n="103" d="100"/>
        </p:scale>
        <p:origin x="234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3" name="Pladsholder til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87D7EA-0E0E-6548-A685-AE4FE4E6F834}" type="datetimeFigureOut">
              <a:rPr lang="da-DK" smtClean="0"/>
              <a:t>02-01-2025</a:t>
            </a:fld>
            <a:endParaRPr lang="da-DK"/>
          </a:p>
        </p:txBody>
      </p:sp>
      <p:sp>
        <p:nvSpPr>
          <p:cNvPr id="4" name="Pladsholder til slidebille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a-DK"/>
          </a:p>
        </p:txBody>
      </p:sp>
      <p:sp>
        <p:nvSpPr>
          <p:cNvPr id="5" name="Pladsholder til no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C01C56-9C14-344D-971B-D40325069EDC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8052708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C01C56-9C14-344D-971B-D40325069EDC}" type="slidenum">
              <a:rPr lang="da-DK" smtClean="0"/>
              <a:t>10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181164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93427CE-8235-9122-F4C6-289D3BEE71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Undertitel 2">
            <a:extLst>
              <a:ext uri="{FF2B5EF4-FFF2-40B4-BE49-F238E27FC236}">
                <a16:creationId xmlns:a16="http://schemas.microsoft.com/office/drawing/2014/main" id="{67E0D232-4FB2-8459-09A1-33237EC50E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/>
              <a:t>Klik for at redigere undertiteltypografien i masteren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515D8B83-1D5C-2A9A-7C71-6CA283207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FC895-3E95-6745-AAC5-232C03AE73A5}" type="datetimeFigureOut">
              <a:rPr lang="da-DK" smtClean="0"/>
              <a:t>02-01-2025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8FB5BD9F-38CF-BDDE-14F0-21FECB56A7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2910A876-D068-5484-F0A5-08DFAD9E3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A0FD7-0BF2-474C-B895-E54D2C8280B7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1597012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og lodr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634107B-7C95-6451-0F20-78E9434CBC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lodret titel 2">
            <a:extLst>
              <a:ext uri="{FF2B5EF4-FFF2-40B4-BE49-F238E27FC236}">
                <a16:creationId xmlns:a16="http://schemas.microsoft.com/office/drawing/2014/main" id="{C69D2AA0-4E14-7809-4C7D-532FE2BE37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C228889A-F1FF-F690-EA56-A9CE0642A8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FC895-3E95-6745-AAC5-232C03AE73A5}" type="datetimeFigureOut">
              <a:rPr lang="da-DK" smtClean="0"/>
              <a:t>02-01-2025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A1F179DE-CEC0-BB0C-CADD-E7F081E26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9A0C2F41-37C4-D980-8B87-565FBA8BC5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A0FD7-0BF2-474C-B895-E54D2C8280B7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0718051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et ti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ret titel 1">
            <a:extLst>
              <a:ext uri="{FF2B5EF4-FFF2-40B4-BE49-F238E27FC236}">
                <a16:creationId xmlns:a16="http://schemas.microsoft.com/office/drawing/2014/main" id="{90918B8A-6300-225A-254E-2C65CC6D632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lodret titel 2">
            <a:extLst>
              <a:ext uri="{FF2B5EF4-FFF2-40B4-BE49-F238E27FC236}">
                <a16:creationId xmlns:a16="http://schemas.microsoft.com/office/drawing/2014/main" id="{ED0FDC32-E851-8898-4E98-048451297C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995CD8F5-AFDB-ABDB-C727-119BF661EA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FC895-3E95-6745-AAC5-232C03AE73A5}" type="datetimeFigureOut">
              <a:rPr lang="da-DK" smtClean="0"/>
              <a:t>02-01-2025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E2729ABE-DBF6-2020-AB68-5510B539DE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660692DB-7246-428E-51C7-00FD459C5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A0FD7-0BF2-474C-B895-E54D2C8280B7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7451018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BF45C9B-1399-12A4-55A6-C8ABD06AF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7F3786F9-6BC2-0333-B9B2-8334DD15C2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297D8CC3-DA6C-944D-2EF0-7BC8241CE7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FC895-3E95-6745-AAC5-232C03AE73A5}" type="datetimeFigureOut">
              <a:rPr lang="da-DK" smtClean="0"/>
              <a:t>02-01-2025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EA36063D-730A-375C-C4E4-F658AD269B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7EDD9D00-6FDE-7EED-FAF4-E1319BEFA4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A0FD7-0BF2-474C-B895-E54D2C8280B7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5039868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fsnit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4C0C67-3607-B188-F15E-CE26659405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BF10999D-7431-AA17-2CAF-E37AD2D9D3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D264C781-9B84-2B8E-A90D-579908D84C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FC895-3E95-6745-AAC5-232C03AE73A5}" type="datetimeFigureOut">
              <a:rPr lang="da-DK" smtClean="0"/>
              <a:t>02-01-2025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6B503492-1D5B-49B7-CF69-8717E3CEE5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6C45B714-DDAD-0D35-6BDC-45C92447E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A0FD7-0BF2-474C-B895-E54D2C8280B7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3878174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dholdsobjek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1953BE-FF0E-5BAE-85E9-422A83B3A7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8CD869D5-5306-1FA1-9F0E-615DAA0C188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C1374D2B-8DB5-2925-3650-045C011D37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899DB315-1C07-41B1-5EBB-B7AA105639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FC895-3E95-6745-AAC5-232C03AE73A5}" type="datetimeFigureOut">
              <a:rPr lang="da-DK" smtClean="0"/>
              <a:t>02-01-2025</a:t>
            </a:fld>
            <a:endParaRPr lang="da-DK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4BFF4942-8370-8C97-2B87-CACFAFAC00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48F6627A-C7CE-BEFE-0DA7-4F8B5E542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A0FD7-0BF2-474C-B895-E54D2C8280B7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7172499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9810579-D400-B6A4-FCBE-C9B34067ED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93EE3710-C4CC-66C3-1648-D6CDAE7943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37B9BC81-3FC8-0870-8DAF-2E1F797C5C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5" name="Pladsholder til tekst 4">
            <a:extLst>
              <a:ext uri="{FF2B5EF4-FFF2-40B4-BE49-F238E27FC236}">
                <a16:creationId xmlns:a16="http://schemas.microsoft.com/office/drawing/2014/main" id="{EFFABC3A-70CC-A175-F182-6B17F7185F6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6" name="Pladsholder til indhold 5">
            <a:extLst>
              <a:ext uri="{FF2B5EF4-FFF2-40B4-BE49-F238E27FC236}">
                <a16:creationId xmlns:a16="http://schemas.microsoft.com/office/drawing/2014/main" id="{41281CF2-C696-E702-0486-56F4F702DF3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7" name="Pladsholder til dato 6">
            <a:extLst>
              <a:ext uri="{FF2B5EF4-FFF2-40B4-BE49-F238E27FC236}">
                <a16:creationId xmlns:a16="http://schemas.microsoft.com/office/drawing/2014/main" id="{8B340B4B-E8A0-20E3-0A95-D7EBAD9C85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FC895-3E95-6745-AAC5-232C03AE73A5}" type="datetimeFigureOut">
              <a:rPr lang="da-DK" smtClean="0"/>
              <a:t>02-01-2025</a:t>
            </a:fld>
            <a:endParaRPr lang="da-DK"/>
          </a:p>
        </p:txBody>
      </p:sp>
      <p:sp>
        <p:nvSpPr>
          <p:cNvPr id="8" name="Pladsholder til sidefod 7">
            <a:extLst>
              <a:ext uri="{FF2B5EF4-FFF2-40B4-BE49-F238E27FC236}">
                <a16:creationId xmlns:a16="http://schemas.microsoft.com/office/drawing/2014/main" id="{CB8A24CF-E6A7-7399-B815-0161A22C76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9" name="Pladsholder til slidenummer 8">
            <a:extLst>
              <a:ext uri="{FF2B5EF4-FFF2-40B4-BE49-F238E27FC236}">
                <a16:creationId xmlns:a16="http://schemas.microsoft.com/office/drawing/2014/main" id="{C47DFB2C-7FC4-819C-23F1-CC82A530DF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A0FD7-0BF2-474C-B895-E54D2C8280B7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1628934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0155A9B-9CE4-1738-77ED-25152C81E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dato 2">
            <a:extLst>
              <a:ext uri="{FF2B5EF4-FFF2-40B4-BE49-F238E27FC236}">
                <a16:creationId xmlns:a16="http://schemas.microsoft.com/office/drawing/2014/main" id="{2C0C3B85-A15D-AEDF-3AFC-4B1AC2FDBC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FC895-3E95-6745-AAC5-232C03AE73A5}" type="datetimeFigureOut">
              <a:rPr lang="da-DK" smtClean="0"/>
              <a:t>02-01-2025</a:t>
            </a:fld>
            <a:endParaRPr lang="da-DK"/>
          </a:p>
        </p:txBody>
      </p:sp>
      <p:sp>
        <p:nvSpPr>
          <p:cNvPr id="4" name="Pladsholder til sidefod 3">
            <a:extLst>
              <a:ext uri="{FF2B5EF4-FFF2-40B4-BE49-F238E27FC236}">
                <a16:creationId xmlns:a16="http://schemas.microsoft.com/office/drawing/2014/main" id="{6C71C4B4-618F-8C47-B091-FD850ED900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5A5D95F0-3184-7A98-1CFE-D3F7383AB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A0FD7-0BF2-474C-B895-E54D2C8280B7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4057018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>
            <a:extLst>
              <a:ext uri="{FF2B5EF4-FFF2-40B4-BE49-F238E27FC236}">
                <a16:creationId xmlns:a16="http://schemas.microsoft.com/office/drawing/2014/main" id="{5368A69C-9A3D-EAF1-5727-687A3FE282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FC895-3E95-6745-AAC5-232C03AE73A5}" type="datetimeFigureOut">
              <a:rPr lang="da-DK" smtClean="0"/>
              <a:t>02-01-2025</a:t>
            </a:fld>
            <a:endParaRPr lang="da-DK"/>
          </a:p>
        </p:txBody>
      </p:sp>
      <p:sp>
        <p:nvSpPr>
          <p:cNvPr id="3" name="Pladsholder til sidefod 2">
            <a:extLst>
              <a:ext uri="{FF2B5EF4-FFF2-40B4-BE49-F238E27FC236}">
                <a16:creationId xmlns:a16="http://schemas.microsoft.com/office/drawing/2014/main" id="{3F44FCFB-EC7B-DCA4-E623-4C98BD1B7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3D2F02EB-079A-627A-0454-4544D5E278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A0FD7-0BF2-474C-B895-E54D2C8280B7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3257239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dhold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8A521A-D396-53F3-78EC-9CF000A73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CCDE4058-2430-5147-2BFF-44ACEA5356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tekst 3">
            <a:extLst>
              <a:ext uri="{FF2B5EF4-FFF2-40B4-BE49-F238E27FC236}">
                <a16:creationId xmlns:a16="http://schemas.microsoft.com/office/drawing/2014/main" id="{52209E97-2B1A-38F8-844C-AE25A79B87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243A0699-A9F4-9BED-FC96-7B97EBE79F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FC895-3E95-6745-AAC5-232C03AE73A5}" type="datetimeFigureOut">
              <a:rPr lang="da-DK" smtClean="0"/>
              <a:t>02-01-2025</a:t>
            </a:fld>
            <a:endParaRPr lang="da-DK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992D2B3B-5407-0ADA-6D99-84ACC22CFF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E5A704E8-3A4D-F005-687D-AD1417D0B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A0FD7-0BF2-474C-B895-E54D2C8280B7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6865476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lede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7A3E2D-EBF9-EE89-ECFC-2C819A15F5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billede 2">
            <a:extLst>
              <a:ext uri="{FF2B5EF4-FFF2-40B4-BE49-F238E27FC236}">
                <a16:creationId xmlns:a16="http://schemas.microsoft.com/office/drawing/2014/main" id="{4DAE091D-66BA-E4ED-48CB-B833745F849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a-DK"/>
          </a:p>
        </p:txBody>
      </p:sp>
      <p:sp>
        <p:nvSpPr>
          <p:cNvPr id="4" name="Pladsholder til tekst 3">
            <a:extLst>
              <a:ext uri="{FF2B5EF4-FFF2-40B4-BE49-F238E27FC236}">
                <a16:creationId xmlns:a16="http://schemas.microsoft.com/office/drawing/2014/main" id="{92696A72-5573-9608-D6B4-AEF800F6FC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74CAB498-405E-F99B-3905-95633D5D07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FC895-3E95-6745-AAC5-232C03AE73A5}" type="datetimeFigureOut">
              <a:rPr lang="da-DK" smtClean="0"/>
              <a:t>02-01-2025</a:t>
            </a:fld>
            <a:endParaRPr lang="da-DK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EB422AEC-2530-7657-2846-3B51514E17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264A8E90-8C48-3302-4794-2BE46F4DEA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A0FD7-0BF2-474C-B895-E54D2C8280B7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3022285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itel 1">
            <a:extLst>
              <a:ext uri="{FF2B5EF4-FFF2-40B4-BE49-F238E27FC236}">
                <a16:creationId xmlns:a16="http://schemas.microsoft.com/office/drawing/2014/main" id="{85D7FA2E-56C9-A5E4-9BA2-652A38A56C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2FFDED8B-EF57-67E3-73A9-FC02EC4CD9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3EAAD853-9AD8-F8F6-C696-C0293DA7E7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BAFC895-3E95-6745-AAC5-232C03AE73A5}" type="datetimeFigureOut">
              <a:rPr lang="da-DK" smtClean="0"/>
              <a:t>02-01-2025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0C6FEADB-145F-8B15-0A04-503BFB3EAB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10825EEE-F22A-3578-44BC-F578A4789A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BBA0FD7-0BF2-474C-B895-E54D2C8280B7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555467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svg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164C961-6922-F359-EF52-1E49A2CA4F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290513" y="631825"/>
            <a:ext cx="4786313" cy="981075"/>
          </a:xfrm>
        </p:spPr>
        <p:txBody>
          <a:bodyPr>
            <a:normAutofit fontScale="90000"/>
          </a:bodyPr>
          <a:lstStyle/>
          <a:p>
            <a:r>
              <a:rPr lang="en-US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Clustering &amp; </a:t>
            </a:r>
            <a:br>
              <a:rPr lang="en-US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Classification</a:t>
            </a:r>
          </a:p>
        </p:txBody>
      </p:sp>
      <p:sp>
        <p:nvSpPr>
          <p:cNvPr id="3" name="Undertitel 2">
            <a:extLst>
              <a:ext uri="{FF2B5EF4-FFF2-40B4-BE49-F238E27FC236}">
                <a16:creationId xmlns:a16="http://schemas.microsoft.com/office/drawing/2014/main" id="{4101F82D-C776-F651-7BE6-CAC4971E89E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noProof="0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E3413CB9-E000-3808-3753-741DB3FFB3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95800" y="-388938"/>
            <a:ext cx="7635876" cy="7635876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81B84CEB-AF6D-C1EB-DA5B-796B55770E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324" y="1771648"/>
            <a:ext cx="4314825" cy="431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8048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936B94-F1FC-8255-4877-9C888CCBE2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dertitel 2">
            <a:extLst>
              <a:ext uri="{FF2B5EF4-FFF2-40B4-BE49-F238E27FC236}">
                <a16:creationId xmlns:a16="http://schemas.microsoft.com/office/drawing/2014/main" id="{6CC843FB-3990-4707-DAD0-921AF1DD64D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noProof="0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1C561567-7342-13BB-7C96-DF62F8F149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45842" y="-263917"/>
            <a:ext cx="7385834" cy="7385834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2F9A0256-621A-1F4B-9ADD-E2BE8E85E6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0324" y="2662899"/>
            <a:ext cx="4314825" cy="4314825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52047E1F-C895-576F-8161-1AE94641418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52841" y="-885825"/>
            <a:ext cx="4314825" cy="4314825"/>
          </a:xfrm>
          <a:prstGeom prst="rect">
            <a:avLst/>
          </a:prstGeom>
        </p:spPr>
      </p:pic>
      <p:cxnSp>
        <p:nvCxnSpPr>
          <p:cNvPr id="11" name="Lige pilforbindelse 10">
            <a:extLst>
              <a:ext uri="{FF2B5EF4-FFF2-40B4-BE49-F238E27FC236}">
                <a16:creationId xmlns:a16="http://schemas.microsoft.com/office/drawing/2014/main" id="{D1AFE9CA-D7D0-2AE8-8282-B8C9F13DEE91}"/>
              </a:ext>
            </a:extLst>
          </p:cNvPr>
          <p:cNvCxnSpPr/>
          <p:nvPr/>
        </p:nvCxnSpPr>
        <p:spPr>
          <a:xfrm>
            <a:off x="2310253" y="2858947"/>
            <a:ext cx="0" cy="74309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Tekstfelt 11">
            <a:extLst>
              <a:ext uri="{FF2B5EF4-FFF2-40B4-BE49-F238E27FC236}">
                <a16:creationId xmlns:a16="http://schemas.microsoft.com/office/drawing/2014/main" id="{4AC6912D-000D-68F1-9F2D-8390222D94AE}"/>
              </a:ext>
            </a:extLst>
          </p:cNvPr>
          <p:cNvSpPr txBox="1"/>
          <p:nvPr/>
        </p:nvSpPr>
        <p:spPr>
          <a:xfrm>
            <a:off x="2467654" y="2907326"/>
            <a:ext cx="17500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After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Kmeans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 space</a:t>
            </a:r>
          </a:p>
        </p:txBody>
      </p:sp>
    </p:spTree>
    <p:extLst>
      <p:ext uri="{BB962C8B-B14F-4D97-AF65-F5344CB8AC3E}">
        <p14:creationId xmlns:p14="http://schemas.microsoft.com/office/powerpoint/2010/main" val="14056334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9E33A99-8332-677A-FE83-1A979FF77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21012"/>
            <a:ext cx="10515600" cy="1325563"/>
          </a:xfrm>
        </p:spPr>
        <p:txBody>
          <a:bodyPr/>
          <a:lstStyle/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Supervised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machine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learning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5D980716-B2BE-FAFC-26B8-4DA6F09AF2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45638"/>
            <a:ext cx="10515600" cy="4351338"/>
          </a:xfrm>
        </p:spPr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New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example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Make Neural Network do the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classification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Minimize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Cross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Entropy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Atomic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level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descriptor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4D350BC-6039-4A61-0639-34835384CD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2695575"/>
            <a:ext cx="3688464" cy="368846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AD85D29D-32A1-5112-F03A-02451E4B74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67196" y="2971800"/>
            <a:ext cx="7772400" cy="3886200"/>
          </a:xfrm>
          <a:prstGeom prst="rect">
            <a:avLst/>
          </a:prstGeom>
        </p:spPr>
      </p:pic>
      <p:pic>
        <p:nvPicPr>
          <p:cNvPr id="6" name="Billede 5">
            <a:extLst>
              <a:ext uri="{FF2B5EF4-FFF2-40B4-BE49-F238E27FC236}">
                <a16:creationId xmlns:a16="http://schemas.microsoft.com/office/drawing/2014/main" id="{07F4C5DB-541E-2085-D1AA-8B909DC449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67358" y="1334832"/>
            <a:ext cx="5172075" cy="1247775"/>
          </a:xfrm>
          <a:prstGeom prst="rect">
            <a:avLst/>
          </a:prstGeom>
        </p:spPr>
      </p:pic>
      <p:pic>
        <p:nvPicPr>
          <p:cNvPr id="9" name="Billede 8">
            <a:extLst>
              <a:ext uri="{FF2B5EF4-FFF2-40B4-BE49-F238E27FC236}">
                <a16:creationId xmlns:a16="http://schemas.microsoft.com/office/drawing/2014/main" id="{FD5F2E65-E9AF-EFE4-BE94-634596A34F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48445" y="2419350"/>
            <a:ext cx="3324225" cy="55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4806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B1EE59-57DA-106F-5028-AF3793AA5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Supervised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machine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learning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D5ECF98E-89DB-F1AF-96C8-5947AD0F1D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216062" y="1331089"/>
            <a:ext cx="6632293" cy="5526911"/>
          </a:xfrm>
          <a:prstGeom prst="rect">
            <a:avLst/>
          </a:prstGeom>
        </p:spPr>
      </p:pic>
      <p:pic>
        <p:nvPicPr>
          <p:cNvPr id="5" name="Pladsholder til indhold 4">
            <a:extLst>
              <a:ext uri="{FF2B5EF4-FFF2-40B4-BE49-F238E27FC236}">
                <a16:creationId xmlns:a16="http://schemas.microsoft.com/office/drawing/2014/main" id="{2E1BA674-1E6C-BE1C-9CE8-08E07A31AB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96000" y="3752264"/>
            <a:ext cx="5999544" cy="2571233"/>
          </a:xfrm>
        </p:spPr>
      </p:pic>
      <p:sp>
        <p:nvSpPr>
          <p:cNvPr id="8" name="Tekstfelt 7">
            <a:extLst>
              <a:ext uri="{FF2B5EF4-FFF2-40B4-BE49-F238E27FC236}">
                <a16:creationId xmlns:a16="http://schemas.microsoft.com/office/drawing/2014/main" id="{53F7AAD0-CDB6-E70E-8370-8F93EEC24075}"/>
              </a:ext>
            </a:extLst>
          </p:cNvPr>
          <p:cNvSpPr txBox="1"/>
          <p:nvPr/>
        </p:nvSpPr>
        <p:spPr>
          <a:xfrm>
            <a:off x="6096000" y="2228671"/>
            <a:ext cx="456407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Two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NN models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trained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1-model: 1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hidden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layer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3 neurons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2-model: 6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hidden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layers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42 neurons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1752675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EA35FCB-43D5-27CD-7930-9547CC2A9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to clustering &amp; classification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8F59583F-048F-81DB-56D9-803D6C6D60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Clustering </a:t>
            </a:r>
            <a:r>
              <a:rPr lang="en-US" noProof="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 grouping </a:t>
            </a:r>
            <a:r>
              <a:rPr lang="en-US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similar data into clusters</a:t>
            </a:r>
          </a:p>
          <a:p>
            <a:r>
              <a:rPr lang="en-US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need a ”finger-print” of data  </a:t>
            </a:r>
            <a:r>
              <a:rPr lang="en-US" noProof="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 Descriptors</a:t>
            </a:r>
          </a:p>
          <a:p>
            <a:pPr lvl="1"/>
            <a:r>
              <a:rPr lang="en-US" noProof="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Need to obey certain symmetries</a:t>
            </a:r>
          </a:p>
          <a:p>
            <a:r>
              <a:rPr lang="en-US" noProof="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Having found descriptor  How do we then classify?</a:t>
            </a:r>
          </a:p>
          <a:p>
            <a:pPr lvl="1"/>
            <a:r>
              <a:rPr lang="en-US" noProof="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Helpful tool: Principal Component analysis (PCA)</a:t>
            </a:r>
          </a:p>
          <a:p>
            <a:pPr lvl="1"/>
            <a:r>
              <a:rPr lang="en-US" noProof="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Two strategies: Supervised- vs. Unsupervised learning.</a:t>
            </a:r>
          </a:p>
          <a:p>
            <a:pPr lvl="2"/>
            <a:r>
              <a:rPr lang="en-US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Cross-entropy</a:t>
            </a:r>
          </a:p>
          <a:p>
            <a:r>
              <a:rPr lang="en-US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Let’s go through some examples.</a:t>
            </a:r>
          </a:p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5888429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35E64D2-11F6-0895-73E1-C62046AF80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94252"/>
            <a:ext cx="11729545" cy="1325563"/>
          </a:xfrm>
        </p:spPr>
        <p:txBody>
          <a:bodyPr/>
          <a:lstStyle/>
          <a:p>
            <a:r>
              <a:rPr lang="en-US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Distance Moments &amp; Extreme neighbor counting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C81FE5F8-AE91-0FEE-70A3-905CCB9C29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noProof="0" dirty="0"/>
          </a:p>
          <a:p>
            <a:endParaRPr lang="en-US" noProof="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0A7AD66-7B85-6AD4-42E9-F7531BFC07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8166" y="816821"/>
            <a:ext cx="8262851" cy="5902037"/>
          </a:xfrm>
          <a:prstGeom prst="rect">
            <a:avLst/>
          </a:prstGeom>
        </p:spPr>
      </p:pic>
      <p:sp>
        <p:nvSpPr>
          <p:cNvPr id="10" name="Rektangel 9">
            <a:extLst>
              <a:ext uri="{FF2B5EF4-FFF2-40B4-BE49-F238E27FC236}">
                <a16:creationId xmlns:a16="http://schemas.microsoft.com/office/drawing/2014/main" id="{36592639-4EA3-48F8-98C4-92218EAF416B}"/>
              </a:ext>
            </a:extLst>
          </p:cNvPr>
          <p:cNvSpPr/>
          <p:nvPr/>
        </p:nvSpPr>
        <p:spPr>
          <a:xfrm>
            <a:off x="4846319" y="776331"/>
            <a:ext cx="4414059" cy="60439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ED450C25-AE3F-1D6C-4E6C-EACE905D95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63536" y="847292"/>
            <a:ext cx="8262851" cy="5902036"/>
          </a:xfrm>
          <a:prstGeom prst="rect">
            <a:avLst/>
          </a:prstGeom>
        </p:spPr>
      </p:pic>
      <p:sp>
        <p:nvSpPr>
          <p:cNvPr id="13" name="Rektangel 12">
            <a:extLst>
              <a:ext uri="{FF2B5EF4-FFF2-40B4-BE49-F238E27FC236}">
                <a16:creationId xmlns:a16="http://schemas.microsoft.com/office/drawing/2014/main" id="{2E0CCE13-D5A1-524E-1999-17BD0AE4C668}"/>
              </a:ext>
            </a:extLst>
          </p:cNvPr>
          <p:cNvSpPr/>
          <p:nvPr/>
        </p:nvSpPr>
        <p:spPr>
          <a:xfrm>
            <a:off x="10494961" y="847292"/>
            <a:ext cx="4728106" cy="60107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146099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333919-B76B-D810-31B0-9B8114B719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E7F0BB-FB4D-F0BB-85EB-749CEF3786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94252"/>
            <a:ext cx="11729545" cy="1325563"/>
          </a:xfrm>
        </p:spPr>
        <p:txBody>
          <a:bodyPr/>
          <a:lstStyle/>
          <a:p>
            <a:r>
              <a:rPr lang="en-US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Distance Moments &amp; Extreme neighbor counting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83CB97DC-A162-8633-0230-F716D9A11A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noProof="0" dirty="0"/>
          </a:p>
          <a:p>
            <a:endParaRPr lang="en-US" noProof="0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B4688C72-F1A5-39EB-E419-E3DC474F3C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50522" y="825500"/>
            <a:ext cx="5207000" cy="5207000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BDAB87D1-6C80-E19A-EDBB-6990AC6524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1500" y="825500"/>
            <a:ext cx="5207000" cy="520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8431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905D35-C76D-B6EA-F4FB-35E4E9CFBE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E877C9AB-85DD-9376-4742-5EC0D86793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17067" y="-54504"/>
            <a:ext cx="6874933" cy="7638814"/>
          </a:xfrm>
          <a:prstGeom prst="rect">
            <a:avLst/>
          </a:prstGeom>
        </p:spPr>
      </p:pic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766895E3-08D8-D352-BB52-221C9E3452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noProof="0" dirty="0"/>
          </a:p>
          <a:p>
            <a:endParaRPr lang="en-US" noProof="0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1E22D6A8-A67C-07F0-7541-28FC2C1C2D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507999" y="-54504"/>
            <a:ext cx="6874933" cy="7638814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87D07CFC-081C-2CD1-C253-2F9646E08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94252"/>
            <a:ext cx="11729545" cy="1325563"/>
          </a:xfrm>
        </p:spPr>
        <p:txBody>
          <a:bodyPr/>
          <a:lstStyle/>
          <a:p>
            <a:r>
              <a:rPr lang="en-US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Distance Moments &amp; Extreme neighbor counting</a:t>
            </a:r>
          </a:p>
        </p:txBody>
      </p:sp>
    </p:spTree>
    <p:extLst>
      <p:ext uri="{BB962C8B-B14F-4D97-AF65-F5344CB8AC3E}">
        <p14:creationId xmlns:p14="http://schemas.microsoft.com/office/powerpoint/2010/main" val="40828678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E85F37-D246-2A6F-DD68-51EF10BFB4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333" y="422998"/>
            <a:ext cx="4043528" cy="1325563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More ”expressive” descriptors</a:t>
            </a:r>
          </a:p>
        </p:txBody>
      </p:sp>
      <p:pic>
        <p:nvPicPr>
          <p:cNvPr id="7" name="Pladsholder til indhold 6">
            <a:extLst>
              <a:ext uri="{FF2B5EF4-FFF2-40B4-BE49-F238E27FC236}">
                <a16:creationId xmlns:a16="http://schemas.microsoft.com/office/drawing/2014/main" id="{6DD17912-EB1F-D2D0-91E9-C23A90FD39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55427" y="523081"/>
            <a:ext cx="8136573" cy="5811838"/>
          </a:xfrm>
        </p:spPr>
      </p:pic>
      <p:sp>
        <p:nvSpPr>
          <p:cNvPr id="8" name="Tekstfelt 7">
            <a:extLst>
              <a:ext uri="{FF2B5EF4-FFF2-40B4-BE49-F238E27FC236}">
                <a16:creationId xmlns:a16="http://schemas.microsoft.com/office/drawing/2014/main" id="{5A39510D-12A9-1483-7ADF-C0618C72DE6A}"/>
              </a:ext>
            </a:extLst>
          </p:cNvPr>
          <p:cNvSpPr txBox="1"/>
          <p:nvPr/>
        </p:nvSpPr>
        <p:spPr>
          <a:xfrm>
            <a:off x="166333" y="2083443"/>
            <a:ext cx="2813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 are global descriptors</a:t>
            </a:r>
          </a:p>
        </p:txBody>
      </p:sp>
    </p:spTree>
    <p:extLst>
      <p:ext uri="{BB962C8B-B14F-4D97-AF65-F5344CB8AC3E}">
        <p14:creationId xmlns:p14="http://schemas.microsoft.com/office/powerpoint/2010/main" val="7908580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64A9062-B2EC-D29F-0D79-BCA86EA13E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Principal component analysis (PCA)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B40A4EDF-426D-AA31-2413-CF9EE0527E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387965"/>
            <a:ext cx="10515600" cy="4351338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Continuing with Coulomb spectrum.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can no longer plot descriptors as before.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Luckily, we have PCA</a:t>
            </a:r>
          </a:p>
          <a:p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AB2760B-52BB-1E7D-6EED-0AE0FDB26B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46155" y="2562535"/>
            <a:ext cx="6288545" cy="3930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2008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ladsholder til indhold 3">
            <a:extLst>
              <a:ext uri="{FF2B5EF4-FFF2-40B4-BE49-F238E27FC236}">
                <a16:creationId xmlns:a16="http://schemas.microsoft.com/office/drawing/2014/main" id="{62ADF4D9-628F-F577-22DA-AB5D1EC29B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0977" y="1123571"/>
            <a:ext cx="10035250" cy="5734429"/>
          </a:xfrm>
          <a:prstGeom prst="rect">
            <a:avLst/>
          </a:prstGeom>
        </p:spPr>
      </p:pic>
      <p:sp>
        <p:nvSpPr>
          <p:cNvPr id="6" name="Titel 1">
            <a:extLst>
              <a:ext uri="{FF2B5EF4-FFF2-40B4-BE49-F238E27FC236}">
                <a16:creationId xmlns:a16="http://schemas.microsoft.com/office/drawing/2014/main" id="{8E724208-DAD9-610A-BE2C-658E517659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977" y="0"/>
            <a:ext cx="10515600" cy="1325563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Principal component analysis (PCA)</a:t>
            </a:r>
          </a:p>
        </p:txBody>
      </p:sp>
    </p:spTree>
    <p:extLst>
      <p:ext uri="{BB962C8B-B14F-4D97-AF65-F5344CB8AC3E}">
        <p14:creationId xmlns:p14="http://schemas.microsoft.com/office/powerpoint/2010/main" val="30108635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77F194E-A2A7-CCCF-4A1B-365558A98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Unsupervised machine learning methods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8C01A1BA-3F4A-05E8-029F-6177EC887A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8443" y="1325563"/>
            <a:ext cx="10515600" cy="4351338"/>
          </a:xfrm>
        </p:spPr>
        <p:txBody>
          <a:bodyPr/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Kmeans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 clustering 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Centroid based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  <a:sym typeface="Wingdings" pitchFamily="2" charset="2"/>
            </a:endParaRPr>
          </a:p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DBScan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 clustering  Density based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0910A01-BDF1-F4A7-9BF9-88E2C5BD92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4905" y="2489190"/>
            <a:ext cx="870267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3648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242</TotalTime>
  <Words>189</Words>
  <Application>Microsoft Office PowerPoint</Application>
  <PresentationFormat>Widescreen</PresentationFormat>
  <Paragraphs>33</Paragraphs>
  <Slides>12</Slides>
  <Notes>1</Notes>
  <HiddenSlides>0</HiddenSlides>
  <MMClips>0</MMClips>
  <ScaleCrop>false</ScaleCrop>
  <HeadingPairs>
    <vt:vector size="6" baseType="variant">
      <vt:variant>
        <vt:lpstr>Benyttede skrifttyper</vt:lpstr>
      </vt:variant>
      <vt:variant>
        <vt:i4>4</vt:i4>
      </vt:variant>
      <vt:variant>
        <vt:lpstr>Tema</vt:lpstr>
      </vt:variant>
      <vt:variant>
        <vt:i4>1</vt:i4>
      </vt:variant>
      <vt:variant>
        <vt:lpstr>Slidetitler</vt:lpstr>
      </vt:variant>
      <vt:variant>
        <vt:i4>12</vt:i4>
      </vt:variant>
    </vt:vector>
  </HeadingPairs>
  <TitlesOfParts>
    <vt:vector size="17" baseType="lpstr">
      <vt:lpstr>Aptos</vt:lpstr>
      <vt:lpstr>Aptos Display</vt:lpstr>
      <vt:lpstr>Arial</vt:lpstr>
      <vt:lpstr>Times New Roman</vt:lpstr>
      <vt:lpstr>Office-tema</vt:lpstr>
      <vt:lpstr>Clustering &amp;  Classification</vt:lpstr>
      <vt:lpstr>Introduction to clustering &amp; classification</vt:lpstr>
      <vt:lpstr>Distance Moments &amp; Extreme neighbor counting</vt:lpstr>
      <vt:lpstr>Distance Moments &amp; Extreme neighbor counting</vt:lpstr>
      <vt:lpstr>Distance Moments &amp; Extreme neighbor counting</vt:lpstr>
      <vt:lpstr>More ”expressive” descriptors</vt:lpstr>
      <vt:lpstr>Principal component analysis (PCA)</vt:lpstr>
      <vt:lpstr>Principal component analysis (PCA)</vt:lpstr>
      <vt:lpstr>Unsupervised machine learning methods</vt:lpstr>
      <vt:lpstr>PowerPoint-præsentation</vt:lpstr>
      <vt:lpstr>Supervised machine learning</vt:lpstr>
      <vt:lpstr>Supervised machine learning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Karsten Walz Jensen</dc:creator>
  <cp:lastModifiedBy>Karsten Walz Jensen</cp:lastModifiedBy>
  <cp:revision>12</cp:revision>
  <dcterms:created xsi:type="dcterms:W3CDTF">2024-12-17T19:45:23Z</dcterms:created>
  <dcterms:modified xsi:type="dcterms:W3CDTF">2025-01-02T22:23:02Z</dcterms:modified>
</cp:coreProperties>
</file>